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Type="http://schemas.openxmlformats.org/officeDocument/2006/relationships/officeDocument" Id="rId1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c:Ignorable="mv" autoCompressPictures="0" mc:PreserveAttributes="mv:*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9144000"/>
  <p:notesSz cy="9144000" cx="6858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ype="http://schemas.openxmlformats.org/officeDocument/2006/relationships/slide" Id="rId37" Target="slides/slide31.xml"/><Relationship Type="http://schemas.openxmlformats.org/officeDocument/2006/relationships/slide" Id="rId19" Target="slides/slide13.xml"/><Relationship Type="http://schemas.openxmlformats.org/officeDocument/2006/relationships/slide" Id="rId36" Target="slides/slide30.xml"/><Relationship Type="http://schemas.openxmlformats.org/officeDocument/2006/relationships/slide" Id="rId18" Target="slides/slide12.xml"/><Relationship Type="http://schemas.openxmlformats.org/officeDocument/2006/relationships/slide" Id="rId17" Target="slides/slide11.xml"/><Relationship Type="http://schemas.openxmlformats.org/officeDocument/2006/relationships/slide" Id="rId16" Target="slides/slide10.xml"/><Relationship Type="http://schemas.openxmlformats.org/officeDocument/2006/relationships/slide" Id="rId15" Target="slides/slide9.xml"/><Relationship Type="http://schemas.openxmlformats.org/officeDocument/2006/relationships/slide" Id="rId14" Target="slides/slide8.xml"/><Relationship Type="http://schemas.openxmlformats.org/officeDocument/2006/relationships/slide" Id="rId30" Target="slides/slide24.xml"/><Relationship Type="http://schemas.openxmlformats.org/officeDocument/2006/relationships/slide" Id="rId12" Target="slides/slide6.xml"/><Relationship Type="http://schemas.openxmlformats.org/officeDocument/2006/relationships/slide" Id="rId31" Target="slides/slide25.xml"/><Relationship Type="http://schemas.openxmlformats.org/officeDocument/2006/relationships/slide" Id="rId13" Target="slides/slide7.xml"/><Relationship Type="http://schemas.openxmlformats.org/officeDocument/2006/relationships/slide" Id="rId10" Target="slides/slide4.xml"/><Relationship Type="http://schemas.openxmlformats.org/officeDocument/2006/relationships/slide" Id="rId11" Target="slides/slide5.xml"/><Relationship Type="http://schemas.openxmlformats.org/officeDocument/2006/relationships/slide" Id="rId34" Target="slides/slide28.xml"/><Relationship Type="http://schemas.openxmlformats.org/officeDocument/2006/relationships/slide" Id="rId35" Target="slides/slide29.xml"/><Relationship Type="http://schemas.openxmlformats.org/officeDocument/2006/relationships/slide" Id="rId32" Target="slides/slide26.xml"/><Relationship Type="http://schemas.openxmlformats.org/officeDocument/2006/relationships/slide" Id="rId33" Target="slides/slide27.xml"/><Relationship Type="http://schemas.openxmlformats.org/officeDocument/2006/relationships/slide" Id="rId29" Target="slides/slide23.xml"/><Relationship Type="http://schemas.openxmlformats.org/officeDocument/2006/relationships/slide" Id="rId26" Target="slides/slide20.xml"/><Relationship Type="http://schemas.openxmlformats.org/officeDocument/2006/relationships/slide" Id="rId25" Target="slides/slide19.xml"/><Relationship Type="http://schemas.openxmlformats.org/officeDocument/2006/relationships/slide" Id="rId28" Target="slides/slide22.xml"/><Relationship Type="http://schemas.openxmlformats.org/officeDocument/2006/relationships/slide" Id="rId27" Target="slides/slide21.xml"/><Relationship Type="http://schemas.openxmlformats.org/officeDocument/2006/relationships/presProps" Id="rId2" Target="presProps.xml"/><Relationship Type="http://schemas.openxmlformats.org/officeDocument/2006/relationships/slide" Id="rId21" Target="slides/slide15.xml"/><Relationship Type="http://schemas.openxmlformats.org/officeDocument/2006/relationships/theme" Id="rId1" Target="theme/theme3.xml"/><Relationship Type="http://schemas.openxmlformats.org/officeDocument/2006/relationships/slide" Id="rId22" Target="slides/slide16.xml"/><Relationship Type="http://schemas.openxmlformats.org/officeDocument/2006/relationships/slideMaster" Id="rId4" Target="slideMasters/slideMaster1.xml"/><Relationship Type="http://schemas.openxmlformats.org/officeDocument/2006/relationships/slide" Id="rId23" Target="slides/slide17.xml"/><Relationship Type="http://schemas.openxmlformats.org/officeDocument/2006/relationships/tableStyles" Id="rId3" Target="tableStyles.xml"/><Relationship Type="http://schemas.openxmlformats.org/officeDocument/2006/relationships/slide" Id="rId24" Target="slides/slide18.xml"/><Relationship Type="http://schemas.openxmlformats.org/officeDocument/2006/relationships/slide" Id="rId20" Target="slides/slide14.xml"/><Relationship Type="http://schemas.openxmlformats.org/officeDocument/2006/relationships/slide" Id="rId9" Target="slides/slide3.xml"/><Relationship Type="http://schemas.openxmlformats.org/officeDocument/2006/relationships/notesMaster" Id="rId6" Target="notesMasters/notesMaster1.xml"/><Relationship Type="http://schemas.openxmlformats.org/officeDocument/2006/relationships/slideMaster" Id="rId5" Target="slideMasters/slideMaster2.xml"/><Relationship Type="http://schemas.openxmlformats.org/officeDocument/2006/relationships/slide" Id="rId8" Target="slides/slide2.xml"/><Relationship Type="http://schemas.openxmlformats.org/officeDocument/2006/relationships/slide" Id="rId7" Target="slides/slide1.xml"/></Relationships>
</file>

<file path=ppt/notesMasters/_rels/notesMaster1.xml.rels><?xml version="1.0" encoding="UTF-8" standalone="yes"?><Relationships xmlns="http://schemas.openxmlformats.org/package/2006/relationships"><Relationship Type="http://schemas.openxmlformats.org/officeDocument/2006/relationships/theme" Id="rId1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" id="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Shape 2" id="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name="Shape 3" id="3"/>
          <p:cNvSpPr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bIns="91425" tIns="91425" anchor="t" lIns="91425" rIns="91425">
            <a:spAutoFit/>
          </a:bodyPr>
          <a:lstStyle/>
          <a:p>
            <a:pPr indent="-317500" lvl="1" marL="914400">
              <a:buClr>
                <a:srgbClr val="000000"/>
              </a:buClr>
              <a:buSzPct val="127272"/>
              <a:buFont typeface="Courier New"/>
              <a:buChar char="o"/>
            </a:pPr>
            <a:r>
              <a:rPr sz="1100" lang="el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 accent6="accent6" tx2="lt2" accent5="accent5" bg2="dk2" tx1="dk1" accent4="accent4" bg1="lt1" accent3="accent3" accent2="accent2" accent1="accent1" folHlink="folHlink" hlink="hlink"/>
</p:notesMaster>
</file>

<file path=ppt/notesSlides/_rels/notesSlide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3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4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5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6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7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8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9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88" id="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9" id="89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90" id="90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42" id="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3" id="14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44" id="144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47" id="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8" id="14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49" id="149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52" id="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3" id="15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54" id="154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57" id="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8" id="15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59" id="159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62" id="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63" id="16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64" id="164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67" id="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68" id="16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69" id="169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73" id="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74" id="174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75" id="175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78" id="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79" id="179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80" id="180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84" id="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85" id="185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86" id="186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90" id="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91" id="191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92" id="192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94" id="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5" id="95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96" id="96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95" id="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96" id="196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97" id="197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00" id="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01" id="201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02" id="202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05" id="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06" id="206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07" id="207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11" id="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12" id="212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13" id="213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16" id="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17" id="217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18" id="218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22" id="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23" id="22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24" id="224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28" id="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29" id="229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30" id="230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33" id="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34" id="234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35" id="235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38" id="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39" id="239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40" id="240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43" id="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44" id="244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45" id="245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01" id="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2" id="102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03" id="103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48" id="2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49" id="249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50" id="250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54" id="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55" id="255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56" id="256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07" id="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8" id="10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09" id="109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13" id="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4" id="114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15" id="115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19" id="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0" id="120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21" id="121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25" id="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6" id="126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27" id="127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31" id="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2" id="132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33" id="133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37" id="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8" id="13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39" id="139"/>
          <p:cNvSpPr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name="Shape 14" id="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" id="15"/>
          <p:cNvSpPr/>
          <p:nvPr/>
        </p:nvSpPr>
        <p:spPr>
          <a:xfrm rot="10800000" flipH="1">
            <a:off y="2056789" x="0"/>
            <a:ext cy="1219810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16" id="16"/>
          <p:cNvSpPr/>
          <p:nvPr/>
        </p:nvSpPr>
        <p:spPr>
          <a:xfrm>
            <a:off y="0" x="0"/>
            <a:ext cy="21335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17" id="17"/>
          <p:cNvSpPr/>
          <p:nvPr>
            <p:ph type="subTitle" idx="1"/>
          </p:nvPr>
        </p:nvSpPr>
        <p:spPr>
          <a:xfrm rot="-249176">
            <a:off y="3131978" x="1097760"/>
            <a:ext cy="523986" cx="7585015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18" id="18"/>
          <p:cNvSpPr/>
          <p:nvPr/>
        </p:nvSpPr>
        <p:spPr>
          <a:xfrm rot="-240126">
            <a:off y="2455229" x="472191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19" id="19"/>
          <p:cNvSpPr/>
          <p:nvPr>
            <p:ph type="ctrTitle"/>
          </p:nvPr>
        </p:nvSpPr>
        <p:spPr>
          <a:xfrm rot="-244891">
            <a:off y="1341541" x="1031293"/>
            <a:ext cy="1421100" cx="7772311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20" id="20"/>
          <p:cNvSpPr/>
          <p:nvPr/>
        </p:nvSpPr>
        <p:spPr>
          <a:xfrm flipH="1">
            <a:off y="3511296" x="0"/>
            <a:ext cy="3351847" cx="9143999"/>
          </a:xfrm>
          <a:custGeom>
            <a:pathLst>
              <a:path extrusionOk="0" h="3429000" w="9144000">
                <a:moveTo>
                  <a:pt y="0" x="0"/>
                </a:moveTo>
                <a:lnTo>
                  <a:pt y="762000" x="0"/>
                </a:lnTo>
                <a:lnTo>
                  <a:pt y="3429000" x="0"/>
                </a:lnTo>
                <a:lnTo>
                  <a:pt y="3429000" x="9144000"/>
                </a:lnTo>
                <a:lnTo>
                  <a:pt y="762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1" id="21"/>
          <p:cNvSpPr/>
          <p:nvPr/>
        </p:nvSpPr>
        <p:spPr>
          <a:xfrm rot="-283855">
            <a:off y="3829088" x="915995"/>
            <a:ext cy="288076" cx="60199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name="Shape 80" id="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1" id="81"/>
          <p:cNvSpPr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name="Shape 82" id="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3" id="83"/>
          <p:cNvSpPr/>
          <p:nvPr>
            <p:ph type="body" idx="1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indent="-285750" algn="ctr" marL="28575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name="Shape 84" id="84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name="Shape 22" id="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3" id="23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4" id="24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5" id="25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6" id="26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7" id="27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8" id="28"/>
          <p:cNvSpPr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rtl="0">
              <a:defRPr>
                <a:solidFill>
                  <a:schemeClr val="lt1"/>
                </a:solidFill>
              </a:defRPr>
            </a:lvl1pPr>
            <a:lvl2pPr rtl="0">
              <a:defRPr>
                <a:solidFill>
                  <a:schemeClr val="lt1"/>
                </a:solidFill>
              </a:defRPr>
            </a:lvl2pPr>
            <a:lvl3pPr rtl="0">
              <a:defRPr>
                <a:solidFill>
                  <a:schemeClr val="lt1"/>
                </a:solidFill>
              </a:defRPr>
            </a:lvl3pPr>
            <a:lvl4pPr rtl="0">
              <a:defRPr>
                <a:solidFill>
                  <a:schemeClr val="lt1"/>
                </a:solidFill>
              </a:defRPr>
            </a:lvl4pPr>
            <a:lvl5pPr rtl="0">
              <a:defRPr>
                <a:solidFill>
                  <a:schemeClr val="lt1"/>
                </a:solidFill>
              </a:defRPr>
            </a:lvl5pPr>
            <a:lvl6pPr rtl="0">
              <a:defRPr>
                <a:solidFill>
                  <a:schemeClr val="lt1"/>
                </a:solidFill>
              </a:defRPr>
            </a:lvl6pPr>
            <a:lvl7pPr rtl="0">
              <a:defRPr>
                <a:solidFill>
                  <a:schemeClr val="lt1"/>
                </a:solidFill>
              </a:defRPr>
            </a:lvl7pPr>
            <a:lvl8pPr rtl="0">
              <a:defRPr>
                <a:solidFill>
                  <a:schemeClr val="lt1"/>
                </a:solidFill>
              </a:defRPr>
            </a:lvl8pPr>
            <a:lvl9pPr rtl="0"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name="Shape 29" id="29"/>
          <p:cNvSpPr/>
          <p:nvPr/>
        </p:nvSpPr>
        <p:spPr>
          <a:xfrm rot="-240126">
            <a:off y="702629" x="700792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0" id="30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1" id="31"/>
          <p:cNvSpPr/>
          <p:nvPr>
            <p:ph type="body" idx="1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342900" algn="l" marL="3429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5750" algn="l" marL="74295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algn="l" marL="114300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algn="l" marL="160020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algn="l" marL="205740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name="Shape 32" id="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33" id="33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4" id="34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5" id="35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6" id="36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7" id="37"/>
          <p:cNvSpPr/>
          <p:nvPr/>
        </p:nvSpPr>
        <p:spPr>
          <a:xfrm rot="-240126">
            <a:off y="702629" x="700792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8" id="38"/>
          <p:cNvSpPr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rtl="0">
              <a:defRPr>
                <a:solidFill>
                  <a:schemeClr val="lt1"/>
                </a:solidFill>
              </a:defRPr>
            </a:lvl1pPr>
            <a:lvl2pPr rtl="0">
              <a:defRPr>
                <a:solidFill>
                  <a:schemeClr val="lt1"/>
                </a:solidFill>
              </a:defRPr>
            </a:lvl2pPr>
            <a:lvl3pPr rtl="0">
              <a:defRPr>
                <a:solidFill>
                  <a:schemeClr val="lt1"/>
                </a:solidFill>
              </a:defRPr>
            </a:lvl3pPr>
            <a:lvl4pPr rtl="0">
              <a:defRPr>
                <a:solidFill>
                  <a:schemeClr val="lt1"/>
                </a:solidFill>
              </a:defRPr>
            </a:lvl4pPr>
            <a:lvl5pPr rtl="0">
              <a:defRPr>
                <a:solidFill>
                  <a:schemeClr val="lt1"/>
                </a:solidFill>
              </a:defRPr>
            </a:lvl5pPr>
            <a:lvl6pPr rtl="0">
              <a:defRPr>
                <a:solidFill>
                  <a:schemeClr val="lt1"/>
                </a:solidFill>
              </a:defRPr>
            </a:lvl6pPr>
            <a:lvl7pPr rtl="0">
              <a:defRPr>
                <a:solidFill>
                  <a:schemeClr val="lt1"/>
                </a:solidFill>
              </a:defRPr>
            </a:lvl7pPr>
            <a:lvl8pPr rtl="0">
              <a:defRPr>
                <a:solidFill>
                  <a:schemeClr val="lt1"/>
                </a:solidFill>
              </a:defRPr>
            </a:lvl8pPr>
            <a:lvl9pPr rtl="0"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name="Shape 39" id="39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0" id="40"/>
          <p:cNvSpPr/>
          <p:nvPr>
            <p:ph type="body" idx="1"/>
          </p:nvPr>
        </p:nvSpPr>
        <p:spPr>
          <a:xfrm>
            <a:off y="1600200" x="457200"/>
            <a:ext cy="4526100" cx="4038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3000">
                <a:solidFill>
                  <a:schemeClr val="lt2"/>
                </a:solidFill>
              </a:defRPr>
            </a:lvl1pPr>
            <a:lvl2pPr rtl="0">
              <a:defRPr sz="2400">
                <a:solidFill>
                  <a:schemeClr val="lt2"/>
                </a:solidFill>
              </a:defRPr>
            </a:lvl2pPr>
            <a:lvl3pPr rtl="0">
              <a:defRPr sz="2400">
                <a:solidFill>
                  <a:schemeClr val="lt2"/>
                </a:solidFill>
              </a:defRPr>
            </a:lvl3pPr>
            <a:lvl4pPr rtl="0">
              <a:defRPr sz="1800">
                <a:solidFill>
                  <a:schemeClr val="lt2"/>
                </a:solidFill>
              </a:defRPr>
            </a:lvl4pPr>
            <a:lvl5pPr rtl="0">
              <a:defRPr sz="1800">
                <a:solidFill>
                  <a:schemeClr val="lt2"/>
                </a:solidFill>
              </a:defRPr>
            </a:lvl5pPr>
            <a:lvl6pPr rtl="0">
              <a:defRPr baseline="0" sz="1800">
                <a:solidFill>
                  <a:schemeClr val="lt2"/>
                </a:solidFill>
              </a:defRPr>
            </a:lvl6pPr>
            <a:lvl7pPr rtl="0">
              <a:defRPr baseline="0" sz="1800">
                <a:solidFill>
                  <a:schemeClr val="lt2"/>
                </a:solidFill>
              </a:defRPr>
            </a:lvl7pPr>
            <a:lvl8pPr rtl="0">
              <a:defRPr baseline="0" sz="1800">
                <a:solidFill>
                  <a:schemeClr val="lt2"/>
                </a:solidFill>
              </a:defRPr>
            </a:lvl8pPr>
            <a:lvl9pPr indent="114300" marL="3657600" rtl="0">
              <a:buSzPct val="100000"/>
              <a:buFont typeface="Trebuchet MS"/>
              <a:buNone/>
              <a:defRPr sz="1800"/>
            </a:lvl9pPr>
          </a:lstStyle>
          <a:p/>
        </p:txBody>
      </p:sp>
      <p:sp>
        <p:nvSpPr>
          <p:cNvPr name="Shape 41" id="41"/>
          <p:cNvSpPr/>
          <p:nvPr>
            <p:ph type="body" idx="2"/>
          </p:nvPr>
        </p:nvSpPr>
        <p:spPr>
          <a:xfrm>
            <a:off y="1600200" x="4648200"/>
            <a:ext cy="4526100" cx="4038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3000">
                <a:solidFill>
                  <a:schemeClr val="lt2"/>
                </a:solidFill>
              </a:defRPr>
            </a:lvl1pPr>
            <a:lvl2pPr rtl="0">
              <a:defRPr sz="2400">
                <a:solidFill>
                  <a:schemeClr val="lt2"/>
                </a:solidFill>
              </a:defRPr>
            </a:lvl2pPr>
            <a:lvl3pPr rtl="0">
              <a:defRPr sz="2400">
                <a:solidFill>
                  <a:schemeClr val="lt2"/>
                </a:solidFill>
              </a:defRPr>
            </a:lvl3pPr>
            <a:lvl4pPr rtl="0">
              <a:defRPr sz="1800">
                <a:solidFill>
                  <a:schemeClr val="lt2"/>
                </a:solidFill>
              </a:defRPr>
            </a:lvl4pPr>
            <a:lvl5pPr rtl="0">
              <a:defRPr sz="1800">
                <a:solidFill>
                  <a:schemeClr val="lt2"/>
                </a:solidFill>
              </a:defRPr>
            </a:lvl5pPr>
            <a:lvl6pPr rtl="0">
              <a:defRPr baseline="0" sz="1800">
                <a:solidFill>
                  <a:schemeClr val="lt2"/>
                </a:solidFill>
              </a:defRPr>
            </a:lvl6pPr>
            <a:lvl7pPr rtl="0">
              <a:defRPr baseline="0" sz="1800">
                <a:solidFill>
                  <a:schemeClr val="lt2"/>
                </a:solidFill>
              </a:defRPr>
            </a:lvl7pPr>
            <a:lvl8pPr rtl="0">
              <a:defRPr baseline="0" sz="1800">
                <a:solidFill>
                  <a:schemeClr val="lt2"/>
                </a:solidFill>
              </a:defRPr>
            </a:lvl8pPr>
            <a:lvl9pPr indent="114300" marL="3657600" rtl="0">
              <a:buSzPct val="100000"/>
              <a:buFont typeface="Trebuchet MS"/>
              <a:buNone/>
              <a:defRPr sz="1800"/>
            </a:lvl9pPr>
          </a:lstStyle>
          <a:p/>
        </p:txBody>
      </p:sp>
      <p:sp>
        <p:nvSpPr>
          <p:cNvPr name="Shape 42" id="42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name="Shape 43" id="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44" id="44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5" id="45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6" id="46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7" id="47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8" id="48"/>
          <p:cNvSpPr/>
          <p:nvPr/>
        </p:nvSpPr>
        <p:spPr>
          <a:xfrm rot="-240126">
            <a:off y="702629" x="700792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9" id="49"/>
          <p:cNvSpPr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rtl="0">
              <a:defRPr>
                <a:solidFill>
                  <a:schemeClr val="lt1"/>
                </a:solidFill>
              </a:defRPr>
            </a:lvl1pPr>
            <a:lvl2pPr rtl="0">
              <a:defRPr>
                <a:solidFill>
                  <a:schemeClr val="lt1"/>
                </a:solidFill>
              </a:defRPr>
            </a:lvl2pPr>
            <a:lvl3pPr rtl="0">
              <a:defRPr>
                <a:solidFill>
                  <a:schemeClr val="lt1"/>
                </a:solidFill>
              </a:defRPr>
            </a:lvl3pPr>
            <a:lvl4pPr rtl="0">
              <a:defRPr>
                <a:solidFill>
                  <a:schemeClr val="lt1"/>
                </a:solidFill>
              </a:defRPr>
            </a:lvl4pPr>
            <a:lvl5pPr rtl="0">
              <a:defRPr>
                <a:solidFill>
                  <a:schemeClr val="lt1"/>
                </a:solidFill>
              </a:defRPr>
            </a:lvl5pPr>
            <a:lvl6pPr rtl="0">
              <a:defRPr>
                <a:solidFill>
                  <a:schemeClr val="lt1"/>
                </a:solidFill>
              </a:defRPr>
            </a:lvl6pPr>
            <a:lvl7pPr rtl="0">
              <a:defRPr>
                <a:solidFill>
                  <a:schemeClr val="lt1"/>
                </a:solidFill>
              </a:defRPr>
            </a:lvl7pPr>
            <a:lvl8pPr rtl="0">
              <a:defRPr>
                <a:solidFill>
                  <a:schemeClr val="lt1"/>
                </a:solidFill>
              </a:defRPr>
            </a:lvl8pPr>
            <a:lvl9pPr rtl="0"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name="Shape 50" id="50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1" id="51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name="Shape 52" id="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53" id="53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4" id="54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5" id="55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6" id="56"/>
          <p:cNvSpPr/>
          <p:nvPr>
            <p:ph type="body" idx="1"/>
          </p:nvPr>
        </p:nvSpPr>
        <p:spPr>
          <a:xfrm rot="-120001">
            <a:off y="5784355" x="998773"/>
            <a:ext cy="473687" cx="5570193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57" id="57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8" id="58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9" id="59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name="Shape 60" id="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61" id="61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2" id="62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3" id="63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4" id="64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5" id="65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6" id="66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name="Shape 70" id="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71" id="71"/>
          <p:cNvSpPr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algn="ctr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48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name="Shape 72" id="72"/>
          <p:cNvSpPr/>
          <p:nvPr>
            <p:ph type="subTitle" idx="1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algn="ctr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i="0" baseline="0" strike="noStrike" sz="3000" b="0" cap="non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name="Shape 73" id="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74" id="74"/>
          <p:cNvSpPr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name="Shape 75" id="75"/>
          <p:cNvSpPr/>
          <p:nvPr>
            <p:ph type="body" idx="1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/>
            </a:lvl1pPr>
            <a:lvl2pPr indent="-285750" marL="742950" rtl="0">
              <a:defRPr/>
            </a:lvl2pPr>
            <a:lvl3pPr indent="-228600" marL="1143000" rtl="0">
              <a:defRPr/>
            </a:lvl3pPr>
            <a:lvl4pPr indent="-228600" marL="16002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name="Shape 76" id="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77" id="77"/>
          <p:cNvSpPr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name="Shape 78" id="78"/>
          <p:cNvSpPr/>
          <p:nvPr>
            <p:ph type="body" idx="1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name="Shape 79" id="79"/>
          <p:cNvSpPr/>
          <p:nvPr>
            <p:ph type="body" idx="2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ype="http://schemas.openxmlformats.org/officeDocument/2006/relationships/slideLayout" Id="rId2" Target="../slideLayouts/slideLayout2.xml"/><Relationship Type="http://schemas.openxmlformats.org/officeDocument/2006/relationships/slideLayout" Id="rId1" Target="../slideLayouts/slideLayout1.xml"/><Relationship Type="http://schemas.openxmlformats.org/officeDocument/2006/relationships/slideLayout" Id="rId4" Target="../slideLayouts/slideLayout4.xml"/><Relationship Type="http://schemas.openxmlformats.org/officeDocument/2006/relationships/slideLayout" Id="rId3" Target="../slideLayouts/slideLayout3.xml"/><Relationship Type="http://schemas.openxmlformats.org/officeDocument/2006/relationships/slideLayout" Id="rId6" Target="../slideLayouts/slideLayout6.xml"/><Relationship Type="http://schemas.openxmlformats.org/officeDocument/2006/relationships/slideLayout" Id="rId5" Target="../slideLayouts/slideLayout5.xml"/><Relationship Type="http://schemas.openxmlformats.org/officeDocument/2006/relationships/theme" Id="rId7" Target="../theme/theme4.xml"/></Relationships>
</file>

<file path=ppt/slideMasters/_rels/slideMaster2.xml.rels><?xml version="1.0" encoding="UTF-8" standalone="yes"?><Relationships xmlns="http://schemas.openxmlformats.org/package/2006/relationships"><Relationship Type="http://schemas.openxmlformats.org/officeDocument/2006/relationships/slideLayout" Id="rId2" Target="../slideLayouts/slideLayout8.xml"/><Relationship Type="http://schemas.openxmlformats.org/officeDocument/2006/relationships/slideLayout" Id="rId1" Target="../slideLayouts/slideLayout7.xml"/><Relationship Type="http://schemas.openxmlformats.org/officeDocument/2006/relationships/slideLayout" Id="rId4" Target="../slideLayouts/slideLayout10.xml"/><Relationship Type="http://schemas.openxmlformats.org/officeDocument/2006/relationships/slideLayout" Id="rId3" Target="../slideLayouts/slideLayout9.xml"/><Relationship Type="http://schemas.openxmlformats.org/officeDocument/2006/relationships/slideLayout" Id="rId6" Target="../slideLayouts/slideLayout12.xml"/><Relationship Type="http://schemas.openxmlformats.org/officeDocument/2006/relationships/slideLayout" Id="rId5" Target="../slideLayouts/slideLayout11.xml"/><Relationship Type="http://schemas.openxmlformats.org/officeDocument/2006/relationships/theme" Id="rId7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960F0F"/>
            </a:gs>
            <a:gs pos="100000">
              <a:srgbClr val="C82009"/>
            </a:gs>
          </a:gsLst>
          <a:lin scaled="0" ang="5400000"/>
        </a:gradFill>
      </p:bgPr>
    </p:bg>
    <p:spTree>
      <p:nvGrpSpPr>
        <p:cNvPr name="Shape 4" id="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name="Shape 5" id="5"/>
          <p:cNvCxnSpPr/>
          <p:nvPr/>
        </p:nvCxnSpPr>
        <p:spPr>
          <a:xfrm>
            <a:off y="76200" x="76200"/>
            <a:ext cy="6705599" cx="0"/>
          </a:xfrm>
          <a:prstGeom prst="straightConnector1">
            <a:avLst/>
          </a:prstGeom>
          <a:noFill/>
          <a:ln w="10795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cxnSp>
        <p:nvCxnSpPr>
          <p:cNvPr name="Shape 6" id="6"/>
          <p:cNvCxnSpPr/>
          <p:nvPr/>
        </p:nvCxnSpPr>
        <p:spPr>
          <a:xfrm>
            <a:off y="76200" x="9067800"/>
            <a:ext cy="6705599" cx="0"/>
          </a:xfrm>
          <a:prstGeom prst="straightConnector1">
            <a:avLst/>
          </a:prstGeom>
          <a:noFill/>
          <a:ln w="11430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cxnSp>
        <p:nvCxnSpPr>
          <p:cNvPr name="Shape 7" id="7"/>
          <p:cNvCxnSpPr/>
          <p:nvPr/>
        </p:nvCxnSpPr>
        <p:spPr>
          <a:xfrm>
            <a:off y="76200" x="533399"/>
            <a:ext cy="6705599" cx="0"/>
          </a:xfrm>
          <a:prstGeom prst="straightConnector1">
            <a:avLst/>
          </a:prstGeom>
          <a:noFill/>
          <a:ln w="6985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cxnSp>
        <p:nvCxnSpPr>
          <p:cNvPr name="Shape 8" id="8"/>
          <p:cNvCxnSpPr/>
          <p:nvPr/>
        </p:nvCxnSpPr>
        <p:spPr>
          <a:xfrm flipH="1">
            <a:off y="76200" x="914400"/>
            <a:ext cy="6324600" cx="152399"/>
          </a:xfrm>
          <a:prstGeom prst="straightConnector1">
            <a:avLst/>
          </a:prstGeom>
          <a:noFill/>
          <a:ln w="15240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name="Shape 9" id="9"/>
          <p:cNvSpPr/>
          <p:nvPr/>
        </p:nvSpPr>
        <p:spPr>
          <a:xfrm>
            <a:off y="76200" x="110055"/>
            <a:ext cy="6629399" cx="1698625"/>
          </a:xfrm>
          <a:custGeom>
            <a:pathLst>
              <a:path extrusionOk="0" h="4154" w="1070">
                <a:moveTo>
                  <a:pt y="0" x="4"/>
                </a:moveTo>
                <a:lnTo>
                  <a:pt y="0" x="4"/>
                </a:lnTo>
                <a:lnTo>
                  <a:pt y="74" x="2"/>
                </a:lnTo>
                <a:lnTo>
                  <a:pt y="162" x="0"/>
                </a:lnTo>
                <a:lnTo>
                  <a:pt y="280" x="0"/>
                </a:lnTo>
                <a:lnTo>
                  <a:pt y="426" x="4"/>
                </a:lnTo>
                <a:lnTo>
                  <a:pt y="594" x="10"/>
                </a:lnTo>
                <a:lnTo>
                  <a:pt y="686" x="16"/>
                </a:lnTo>
                <a:lnTo>
                  <a:pt y="782" x="22"/>
                </a:lnTo>
                <a:lnTo>
                  <a:pt y="884" x="30"/>
                </a:lnTo>
                <a:lnTo>
                  <a:pt y="990" x="42"/>
                </a:lnTo>
                <a:lnTo>
                  <a:pt y="1098" x="54"/>
                </a:lnTo>
                <a:lnTo>
                  <a:pt y="1210" x="68"/>
                </a:lnTo>
                <a:lnTo>
                  <a:pt y="1324" x="86"/>
                </a:lnTo>
                <a:lnTo>
                  <a:pt y="1442" x="104"/>
                </a:lnTo>
                <a:lnTo>
                  <a:pt y="1562" x="126"/>
                </a:lnTo>
                <a:lnTo>
                  <a:pt y="1682" x="152"/>
                </a:lnTo>
                <a:lnTo>
                  <a:pt y="1804" x="178"/>
                </a:lnTo>
                <a:lnTo>
                  <a:pt y="1928" x="210"/>
                </a:lnTo>
                <a:lnTo>
                  <a:pt y="2050" x="244"/>
                </a:lnTo>
                <a:lnTo>
                  <a:pt y="2174" x="280"/>
                </a:lnTo>
                <a:lnTo>
                  <a:pt y="2298" x="322"/>
                </a:lnTo>
                <a:lnTo>
                  <a:pt y="2420" x="366"/>
                </a:lnTo>
                <a:lnTo>
                  <a:pt y="2542" x="416"/>
                </a:lnTo>
                <a:lnTo>
                  <a:pt y="2662" x="468"/>
                </a:lnTo>
                <a:lnTo>
                  <a:pt y="2722" x="496"/>
                </a:lnTo>
                <a:lnTo>
                  <a:pt y="2780" x="524"/>
                </a:lnTo>
                <a:lnTo>
                  <a:pt y="2838" x="554"/>
                </a:lnTo>
                <a:lnTo>
                  <a:pt y="2896" x="586"/>
                </a:lnTo>
                <a:lnTo>
                  <a:pt y="2896" x="586"/>
                </a:lnTo>
                <a:lnTo>
                  <a:pt y="3018" x="652"/>
                </a:lnTo>
                <a:lnTo>
                  <a:pt y="3132" x="714"/>
                </a:lnTo>
                <a:lnTo>
                  <a:pt y="3238" x="768"/>
                </a:lnTo>
                <a:lnTo>
                  <a:pt y="3336" x="816"/>
                </a:lnTo>
                <a:lnTo>
                  <a:pt y="3426" x="860"/>
                </a:lnTo>
                <a:lnTo>
                  <a:pt y="3510" x="900"/>
                </a:lnTo>
                <a:lnTo>
                  <a:pt y="3588" x="934"/>
                </a:lnTo>
                <a:lnTo>
                  <a:pt y="3658" x="964"/>
                </a:lnTo>
                <a:lnTo>
                  <a:pt y="3724" x="988"/>
                </a:lnTo>
                <a:lnTo>
                  <a:pt y="3782" x="1010"/>
                </a:lnTo>
                <a:lnTo>
                  <a:pt y="3836" x="1028"/>
                </a:lnTo>
                <a:lnTo>
                  <a:pt y="3884" x="1042"/>
                </a:lnTo>
                <a:lnTo>
                  <a:pt y="3926" x="1052"/>
                </a:lnTo>
                <a:lnTo>
                  <a:pt y="3964" x="1060"/>
                </a:lnTo>
                <a:lnTo>
                  <a:pt y="3998" x="1066"/>
                </a:lnTo>
                <a:lnTo>
                  <a:pt y="4028" x="1068"/>
                </a:lnTo>
                <a:lnTo>
                  <a:pt y="4054" x="1070"/>
                </a:lnTo>
                <a:lnTo>
                  <a:pt y="4074" x="1068"/>
                </a:lnTo>
                <a:lnTo>
                  <a:pt y="4094" x="1066"/>
                </a:lnTo>
                <a:lnTo>
                  <a:pt y="4108" x="1060"/>
                </a:lnTo>
                <a:lnTo>
                  <a:pt y="4122" x="1056"/>
                </a:lnTo>
                <a:lnTo>
                  <a:pt y="4132" x="1050"/>
                </a:lnTo>
                <a:lnTo>
                  <a:pt y="4138" x="1042"/>
                </a:lnTo>
                <a:lnTo>
                  <a:pt y="4144" x="1034"/>
                </a:lnTo>
                <a:lnTo>
                  <a:pt y="4148" x="1028"/>
                </a:lnTo>
                <a:lnTo>
                  <a:pt y="4152" x="1020"/>
                </a:lnTo>
                <a:lnTo>
                  <a:pt y="4154" x="1006"/>
                </a:lnTo>
                <a:lnTo>
                  <a:pt y="4152" x="998"/>
                </a:lnTo>
                <a:lnTo>
                  <a:pt y="4152" x="994"/>
                </a:lnTo>
              </a:path>
            </a:pathLst>
          </a:custGeom>
          <a:noFill/>
          <a:ln w="2540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  <p:txBody>
          <a:bodyPr bIns="45700" tIns="45700" lIns="91425" anchor="t" anchorCtr="0" rIns="91425">
            <a:spAutoFit/>
          </a:bodyPr>
          <a:lstStyle/>
          <a:p/>
        </p:txBody>
      </p:sp>
      <p:sp>
        <p:nvSpPr>
          <p:cNvPr name="Shape 10" id="10"/>
          <p:cNvSpPr/>
          <p:nvPr/>
        </p:nvSpPr>
        <p:spPr>
          <a:xfrm>
            <a:off y="5486400" x="7839160"/>
            <a:ext cy="796925" cx="1181100"/>
          </a:xfrm>
          <a:custGeom>
            <a:pathLst>
              <a:path extrusionOk="0" h="502" w="744">
                <a:moveTo>
                  <a:pt y="502" x="0"/>
                </a:moveTo>
                <a:lnTo>
                  <a:pt y="502" x="0"/>
                </a:lnTo>
                <a:lnTo>
                  <a:pt y="482" x="4"/>
                </a:lnTo>
                <a:lnTo>
                  <a:pt y="460" x="10"/>
                </a:lnTo>
                <a:lnTo>
                  <a:pt y="430" x="20"/>
                </a:lnTo>
                <a:lnTo>
                  <a:pt y="396" x="36"/>
                </a:lnTo>
                <a:lnTo>
                  <a:pt y="358" x="56"/>
                </a:lnTo>
                <a:lnTo>
                  <a:pt y="316" x="84"/>
                </a:lnTo>
                <a:lnTo>
                  <a:pt y="294" x="100"/>
                </a:lnTo>
                <a:lnTo>
                  <a:pt y="272" x="118"/>
                </a:lnTo>
                <a:lnTo>
                  <a:pt y="248" x="138"/>
                </a:lnTo>
                <a:lnTo>
                  <a:pt y="226" x="160"/>
                </a:lnTo>
                <a:lnTo>
                  <a:pt y="204" x="184"/>
                </a:lnTo>
                <a:lnTo>
                  <a:pt y="182" x="212"/>
                </a:lnTo>
                <a:lnTo>
                  <a:pt y="162" x="240"/>
                </a:lnTo>
                <a:lnTo>
                  <a:pt y="140" x="272"/>
                </a:lnTo>
                <a:lnTo>
                  <a:pt y="120" x="306"/>
                </a:lnTo>
                <a:lnTo>
                  <a:pt y="102" x="342"/>
                </a:lnTo>
                <a:lnTo>
                  <a:pt y="84" x="382"/>
                </a:lnTo>
                <a:lnTo>
                  <a:pt y="66" x="424"/>
                </a:lnTo>
                <a:lnTo>
                  <a:pt y="52" x="470"/>
                </a:lnTo>
                <a:lnTo>
                  <a:pt y="38" x="518"/>
                </a:lnTo>
                <a:lnTo>
                  <a:pt y="26" x="570"/>
                </a:lnTo>
                <a:lnTo>
                  <a:pt y="16" x="624"/>
                </a:lnTo>
                <a:lnTo>
                  <a:pt y="6" x="682"/>
                </a:lnTo>
                <a:lnTo>
                  <a:pt y="0" x="744"/>
                </a:lnTo>
              </a:path>
            </a:pathLst>
          </a:custGeom>
          <a:noFill/>
          <a:ln w="25400" cap="flat">
            <a:solidFill>
              <a:srgbClr val="CB2813"/>
            </a:solidFill>
            <a:prstDash val="solid"/>
            <a:round/>
            <a:headEnd len="med" type="none" w="med"/>
            <a:tailEnd len="med" type="none" w="med"/>
          </a:ln>
        </p:spPr>
        <p:txBody>
          <a:bodyPr bIns="45700" tIns="45700" lIns="91425" anchor="t" anchorCtr="0" rIns="91425">
            <a:spAutoFit/>
          </a:bodyPr>
          <a:lstStyle/>
          <a:p/>
        </p:txBody>
      </p:sp>
      <p:sp>
        <p:nvSpPr>
          <p:cNvPr name="Shape 11" id="11"/>
          <p:cNvSpPr/>
          <p:nvPr/>
        </p:nvSpPr>
        <p:spPr>
          <a:xfrm>
            <a:off y="3536950" x="8273122"/>
            <a:ext cy="2606675" cx="777875"/>
          </a:xfrm>
          <a:custGeom>
            <a:pathLst>
              <a:path extrusionOk="0" h="1642" w="490">
                <a:moveTo>
                  <a:pt y="1642" x="0"/>
                </a:moveTo>
                <a:lnTo>
                  <a:pt y="1642" x="0"/>
                </a:lnTo>
                <a:lnTo>
                  <a:pt y="1624" x="24"/>
                </a:lnTo>
                <a:lnTo>
                  <a:pt y="1600" x="50"/>
                </a:lnTo>
                <a:lnTo>
                  <a:pt y="1564" x="86"/>
                </a:lnTo>
                <a:lnTo>
                  <a:pt y="1518" x="126"/>
                </a:lnTo>
                <a:lnTo>
                  <a:pt y="1490" x="148"/>
                </a:lnTo>
                <a:lnTo>
                  <a:pt y="1458" x="172"/>
                </a:lnTo>
                <a:lnTo>
                  <a:pt y="1424" x="196"/>
                </a:lnTo>
                <a:lnTo>
                  <a:pt y="1384" x="220"/>
                </a:lnTo>
                <a:lnTo>
                  <a:pt y="1344" x="244"/>
                </a:lnTo>
                <a:lnTo>
                  <a:pt y="1298" x="268"/>
                </a:lnTo>
                <a:lnTo>
                  <a:pt y="1248" x="292"/>
                </a:lnTo>
                <a:lnTo>
                  <a:pt y="1196" x="316"/>
                </a:lnTo>
                <a:lnTo>
                  <a:pt y="1138" x="340"/>
                </a:lnTo>
                <a:lnTo>
                  <a:pt y="1078" x="362"/>
                </a:lnTo>
                <a:lnTo>
                  <a:pt y="1014" x="384"/>
                </a:lnTo>
                <a:lnTo>
                  <a:pt y="944" x="404"/>
                </a:lnTo>
                <a:lnTo>
                  <a:pt y="870" x="422"/>
                </a:lnTo>
                <a:lnTo>
                  <a:pt y="792" x="438"/>
                </a:lnTo>
                <a:lnTo>
                  <a:pt y="710" x="454"/>
                </a:lnTo>
                <a:lnTo>
                  <a:pt y="624" x="466"/>
                </a:lnTo>
                <a:lnTo>
                  <a:pt y="532" x="476"/>
                </a:lnTo>
                <a:lnTo>
                  <a:pt y="436" x="484"/>
                </a:lnTo>
                <a:lnTo>
                  <a:pt y="334" x="488"/>
                </a:lnTo>
                <a:lnTo>
                  <a:pt y="228" x="490"/>
                </a:lnTo>
                <a:lnTo>
                  <a:pt y="118" x="488"/>
                </a:lnTo>
                <a:lnTo>
                  <a:pt y="0" x="484"/>
                </a:lnTo>
              </a:path>
            </a:pathLst>
          </a:custGeom>
          <a:noFill/>
          <a:ln w="25400" cap="flat">
            <a:solidFill>
              <a:srgbClr val="D0331F"/>
            </a:solidFill>
            <a:prstDash val="solid"/>
            <a:round/>
            <a:headEnd len="med" type="none" w="med"/>
            <a:tailEnd len="med" type="none" w="med"/>
          </a:ln>
        </p:spPr>
        <p:txBody>
          <a:bodyPr bIns="45700" tIns="45700" lIns="91425" anchor="t" anchorCtr="0" rIns="91425">
            <a:spAutoFit/>
          </a:bodyPr>
          <a:lstStyle/>
          <a:p/>
        </p:txBody>
      </p:sp>
      <p:sp>
        <p:nvSpPr>
          <p:cNvPr name="Shape 12" id="12"/>
          <p:cNvSpPr/>
          <p:nvPr>
            <p:ph type="title"/>
          </p:nvPr>
        </p:nvSpPr>
        <p:spPr>
          <a:xfrm rot="-240056">
            <a:off y="-19227" x="1172871"/>
            <a:ext cy="1143088" cx="8229556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13" id="13"/>
          <p:cNvSpPr/>
          <p:nvPr>
            <p:ph type="body" idx="1"/>
          </p:nvPr>
        </p:nvSpPr>
        <p:spPr>
          <a:xfrm>
            <a:off y="1828800" x="457200"/>
            <a:ext cy="4221299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342900" algn="l" marL="342900" rtl="0">
              <a:spcBef>
                <a:spcPts val="600"/>
              </a:spcBef>
              <a:buClr>
                <a:schemeClr val="lt2"/>
              </a:buClr>
              <a:buSzPct val="166666"/>
              <a:buFont typeface="Arial"/>
              <a:buChar char="•"/>
              <a:defRPr i="0" baseline="0" strike="noStrike" sz="3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5750" algn="l" marL="742950" rtl="0">
              <a:spcBef>
                <a:spcPts val="480"/>
              </a:spcBef>
              <a:buClr>
                <a:schemeClr val="lt2"/>
              </a:buClr>
              <a:buSzPct val="100000"/>
              <a:buFont typeface="Courier New"/>
              <a:buChar char="o"/>
              <a:defRPr i="0" baseline="0" strike="noStrike" sz="24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algn="l" marL="1143000" rtl="0">
              <a:spcBef>
                <a:spcPts val="480"/>
              </a:spcBef>
              <a:buClr>
                <a:schemeClr val="lt2"/>
              </a:buClr>
              <a:buSzPct val="100000"/>
              <a:buFont typeface="Wingdings"/>
              <a:buChar char="§"/>
              <a:defRPr i="0" baseline="0" strike="noStrike" sz="24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algn="l" marL="1600200" rtl="0">
              <a:spcBef>
                <a:spcPts val="360"/>
              </a:spcBef>
              <a:buClr>
                <a:schemeClr val="lt2"/>
              </a:buClr>
              <a:buSzPct val="166666"/>
              <a:buFont typeface="Arial"/>
              <a:buChar char="•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algn="l" marL="2057400" rtl="0">
              <a:spcBef>
                <a:spcPts val="360"/>
              </a:spcBef>
              <a:buClr>
                <a:schemeClr val="lt2"/>
              </a:buClr>
              <a:buSzPct val="100000"/>
              <a:buFont typeface="Courier New"/>
              <a:buChar char="o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algn="l" marL="2514600" rtl="0">
              <a:spcBef>
                <a:spcPts val="360"/>
              </a:spcBef>
              <a:buClr>
                <a:schemeClr val="lt2"/>
              </a:buClr>
              <a:buSzPct val="100000"/>
              <a:buFont typeface="Wingdings"/>
              <a:buChar char="§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algn="l" marL="2971800" rtl="0">
              <a:spcBef>
                <a:spcPts val="360"/>
              </a:spcBef>
              <a:buClr>
                <a:schemeClr val="lt2"/>
              </a:buClr>
              <a:buSzPct val="166666"/>
              <a:buFont typeface="Arial"/>
              <a:buChar char="•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algn="l" marL="3429000" rtl="0">
              <a:spcBef>
                <a:spcPts val="360"/>
              </a:spcBef>
              <a:buClr>
                <a:schemeClr val="lt2"/>
              </a:buClr>
              <a:buSzPct val="100000"/>
              <a:buFont typeface="Courier New"/>
              <a:buChar char="o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algn="l" marL="3886200" rtl="0">
              <a:spcBef>
                <a:spcPts val="360"/>
              </a:spcBef>
              <a:buClr>
                <a:schemeClr val="lt2"/>
              </a:buClr>
              <a:buSzPct val="100000"/>
              <a:buFont typeface="Wingdings"/>
              <a:buChar char="§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6="accent6" tx2="lt2" bg2="dk2" accent5="accent5" tx1="dk1" bg1="lt1" accent4="accent4" accent3="accent3" accent2="accent2" accent1="accent1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name="Shape 67" id="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68" id="68"/>
          <p:cNvSpPr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algn="l" mar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i="0" baseline="0" strike="noStrike" sz="3600" b="1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name="Shape 69" id="69"/>
          <p:cNvSpPr/>
          <p:nvPr>
            <p:ph type="body" idx="1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342900" algn="l" marL="342900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i="0" baseline="0" strike="noStrike" sz="30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algn="l" marL="74295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i="0" baseline="0" strike="noStrike" sz="24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algn="l" marL="1143000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i="0" baseline="0" strike="noStrike" sz="24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algn="l" marL="1600200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i="0" baseline="0" strike="noStrike" sz="18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algn="l" marL="2057400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i="0" baseline="0" strike="noStrike" sz="18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algn="l" marL="2514600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i="0" baseline="0" strike="noStrike" sz="18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algn="l" marL="2971800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i="0" baseline="0" strike="noStrike" sz="18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algn="l" marL="3429000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i="0" baseline="0" strike="noStrike" sz="18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algn="l" marL="3886200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i="0" baseline="0" strike="noStrike" sz="1800" b="0" cap="non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6="accent6" tx2="lt2" bg2="dk2" accent5="accent5" tx1="dk1" bg1="lt1" accent4="accent4" accent3="accent3" accent2="accent2" accent1="accent1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.xml"/><Relationship Type="http://schemas.openxmlformats.org/officeDocument/2006/relationships/slideLayout" Id="rId1" Target="../slideLayouts/slideLayout1.xml"/></Relationships>
</file>

<file path=ppt/slides/_rels/slide10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0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5.png"/></Relationships>
</file>

<file path=ppt/slides/_rels/slide1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1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8.png"/></Relationships>
</file>

<file path=ppt/slides/_rels/slide12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2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0.png"/></Relationships>
</file>

<file path=ppt/slides/_rels/slide13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3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4.png"/></Relationships>
</file>

<file path=ppt/slides/_rels/slide14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4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7.png"/></Relationships>
</file>

<file path=ppt/slides/_rels/slide15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5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9.png"/></Relationships>
</file>

<file path=ppt/slides/_rels/slide16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6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1.png"/></Relationships>
</file>

<file path=ppt/slides/_rels/slide17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7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6.png"/></Relationships>
</file>

<file path=ppt/slides/_rels/slide18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8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2.png"/></Relationships>
</file>

<file path=ppt/slides/_rels/slide19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9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5.png"/></Relationships>
</file>

<file path=ppt/slides/_rels/slide2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2.png"/></Relationships>
</file>

<file path=ppt/slides/_rels/slide20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0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8.png"/></Relationships>
</file>

<file path=ppt/slides/_rels/slide2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1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3.png"/></Relationships>
</file>

<file path=ppt/slides/_rels/slide22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2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0.png"/></Relationships>
</file>

<file path=ppt/slides/_rels/slide23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3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9.png"/></Relationships>
</file>

<file path=ppt/slides/_rels/slide24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4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1.png"/></Relationships>
</file>

<file path=ppt/slides/_rels/slide25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5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7.png"/></Relationships>
</file>

<file path=ppt/slides/_rels/slide26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6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2.png"/></Relationships>
</file>

<file path=ppt/slides/_rels/slide27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7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6.png"/></Relationships>
</file>

<file path=ppt/slides/_rels/slide28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8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5.png"/></Relationships>
</file>

<file path=ppt/slides/_rels/slide29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9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4.png"/></Relationships>
</file>

<file path=ppt/slides/_rels/slide3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3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1.png"/></Relationships>
</file>

<file path=ppt/slides/_rels/slide30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30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3.png"/></Relationships>
</file>

<file path=ppt/slides/_rels/slide3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31.xml"/><Relationship Type="http://schemas.openxmlformats.org/officeDocument/2006/relationships/slideLayout" Id="rId1" Target="../slideLayouts/slideLayout2.xml"/><Relationship Type="http://schemas.openxmlformats.org/officeDocument/2006/relationships/hyperlink" Id="rId4" TargetMode="External" Target="http://www.gnome.gr/"/><Relationship Type="http://schemas.openxmlformats.org/officeDocument/2006/relationships/hyperlink" Id="rId3" TargetMode="External" Target="http://www.gnome.gr/"/><Relationship Type="http://schemas.openxmlformats.org/officeDocument/2006/relationships/hyperlink" Id="rId5" TargetMode="External" Target="http://lists.gnome.gr/listinfo.cgi/team-gnome.gr"/></Relationships>
</file>

<file path=ppt/slides/_rels/slide4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4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0.png"/></Relationships>
</file>

<file path=ppt/slides/_rels/slide5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5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7.png"/></Relationships>
</file>

<file path=ppt/slides/_rels/slide6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6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3.png"/></Relationships>
</file>

<file path=ppt/slides/_rels/slide7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7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6.png"/></Relationships>
</file>

<file path=ppt/slides/_rels/slide8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8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4.png"/></Relationships>
</file>

<file path=ppt/slides/_rels/slide9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9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85" id="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6" id="86"/>
          <p:cNvSpPr/>
          <p:nvPr>
            <p:ph type="ctrTitle"/>
          </p:nvPr>
        </p:nvSpPr>
        <p:spPr>
          <a:xfrm>
            <a:off y="-54058" x="685800"/>
            <a:ext cy="3178199" cx="7772400"/>
          </a:xfrm>
          <a:prstGeom prst="rect">
            <a:avLst/>
          </a:prstGeom>
        </p:spPr>
        <p:txBody>
          <a:bodyPr bIns="91425" tIns="91425" lIns="91425" anchor="b" anchorCtr="0" rIns="91425">
            <a:spAutoFit/>
          </a:bodyPr>
          <a:lstStyle/>
          <a:p>
            <a:pPr algn="ctr" rtl="0" lvl="0">
              <a:buNone/>
            </a:pPr>
            <a:r>
              <a:rPr lang="el">
                <a:solidFill>
                  <a:schemeClr val="lt2"/>
                </a:solidFill>
              </a:rPr>
              <a:t>Gnome Extensions: </a:t>
            </a:r>
          </a:p>
          <a:p>
            <a:pPr algn="ctr" rtl="0" lvl="0">
              <a:buNone/>
            </a:pPr>
            <a:r>
              <a:rPr lang="el">
                <a:solidFill>
                  <a:schemeClr val="lt2"/>
                </a:solidFill>
              </a:rPr>
              <a:t>Δεν σας αρέσει το Gnome-Shell; </a:t>
            </a:r>
          </a:p>
          <a:p>
            <a:pPr algn="ctr">
              <a:buNone/>
            </a:pPr>
            <a:r>
              <a:rPr lang="el">
                <a:solidFill>
                  <a:schemeClr val="lt2"/>
                </a:solidFill>
              </a:rPr>
              <a:t>Αλλάξτε το!!!</a:t>
            </a:r>
          </a:p>
        </p:txBody>
      </p:sp>
      <p:sp>
        <p:nvSpPr>
          <p:cNvPr name="Shape 87" id="87"/>
          <p:cNvSpPr/>
          <p:nvPr>
            <p:ph type="subTitle" idx="1"/>
          </p:nvPr>
        </p:nvSpPr>
        <p:spPr>
          <a:xfrm>
            <a:off y="3786737" x="685800"/>
            <a:ext cy="1867800" cx="7772400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indent="0" marR="0" algn="ctr" marL="0" rtl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l"/>
              <a:t>Ελληνική Κοινότητα Gnome</a:t>
            </a:r>
          </a:p>
          <a:p>
            <a:pPr indent="0" marR="0" algn="ctr" marL="0" rtl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l"/>
              <a:t>Ευστάθιος Ιωσηφίδης</a:t>
            </a:r>
          </a:p>
          <a:p>
            <a:pPr indent="0" marR="0" algn="ctr" marL="0" rtl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l"/>
              <a:t>FOSSCOMM</a:t>
            </a:r>
          </a:p>
          <a:p>
            <a:pPr algn="ctr" rtl="0" lvl="0">
              <a:buNone/>
            </a:pPr>
            <a:r>
              <a:rPr lang="el"/>
              <a:t>Σέρρες, 2012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40" id="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1" id="141"/>
          <p:cNvSpPr/>
          <p:nvPr/>
        </p:nvSpPr>
        <p:spPr>
          <a:xfrm>
            <a:off y="11013" x="0"/>
            <a:ext cy="6835975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45" id="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6" id="146"/>
          <p:cNvSpPr/>
          <p:nvPr/>
        </p:nvSpPr>
        <p:spPr>
          <a:xfrm>
            <a:off y="0" x="0"/>
            <a:ext cy="6855146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50" id="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1" id="151"/>
          <p:cNvSpPr/>
          <p:nvPr/>
        </p:nvSpPr>
        <p:spPr>
          <a:xfrm>
            <a:off y="18394" x="0"/>
            <a:ext cy="685875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55" id="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6" id="156"/>
          <p:cNvSpPr/>
          <p:nvPr/>
        </p:nvSpPr>
        <p:spPr>
          <a:xfrm>
            <a:off y="0" x="0"/>
            <a:ext cy="685876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60" id="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61" id="161"/>
          <p:cNvSpPr/>
          <p:nvPr/>
        </p:nvSpPr>
        <p:spPr>
          <a:xfrm>
            <a:off y="0" x="0"/>
            <a:ext cy="684734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65" id="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66" id="166"/>
          <p:cNvSpPr/>
          <p:nvPr/>
        </p:nvSpPr>
        <p:spPr>
          <a:xfrm>
            <a:off y="14319" x="0"/>
            <a:ext cy="6835957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70" id="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71" id="171"/>
          <p:cNvSpPr/>
          <p:nvPr/>
        </p:nvSpPr>
        <p:spPr>
          <a:xfrm>
            <a:off y="-23575" x="0"/>
            <a:ext cy="688156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72" id="172"/>
          <p:cNvSpPr/>
          <p:nvPr/>
        </p:nvSpPr>
        <p:spPr>
          <a:xfrm>
            <a:off y="2704025" x="2918175"/>
            <a:ext cy="457200" cx="4741500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algn="ctr">
              <a:buNone/>
            </a:pPr>
            <a:r>
              <a:rPr lang="el" sz="1800" b="1"/>
              <a:t>Σαν να μοιάζει λίγο με το Gnome Panel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76" id="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77" id="177"/>
          <p:cNvSpPr/>
          <p:nvPr/>
        </p:nvSpPr>
        <p:spPr>
          <a:xfrm>
            <a:off y="-4450" x="0"/>
            <a:ext cy="687018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81" id="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82" id="182"/>
          <p:cNvSpPr/>
          <p:nvPr/>
        </p:nvSpPr>
        <p:spPr>
          <a:xfrm>
            <a:off y="8103" x="0"/>
            <a:ext cy="683595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83" id="183"/>
          <p:cNvSpPr/>
          <p:nvPr/>
        </p:nvSpPr>
        <p:spPr>
          <a:xfrm>
            <a:off y="2784275" x="1414950"/>
            <a:ext cy="502200" cx="64469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algn="ctr">
              <a:buNone/>
            </a:pPr>
            <a:r>
              <a:rPr lang="el" sz="1800" b="1"/>
              <a:t>Μετακίνηση του ρολογιού στα δεξιά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87" id="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88" id="188"/>
          <p:cNvSpPr/>
          <p:nvPr/>
        </p:nvSpPr>
        <p:spPr>
          <a:xfrm>
            <a:off y="0" x="0"/>
            <a:ext cy="6858757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89" id="189"/>
          <p:cNvSpPr/>
          <p:nvPr/>
        </p:nvSpPr>
        <p:spPr>
          <a:xfrm>
            <a:off y="2472125" x="1597525"/>
            <a:ext cy="547800" cx="50549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algn="ctr">
              <a:buNone/>
            </a:pPr>
            <a:r>
              <a:rPr lang="el" sz="1800" b="1"/>
              <a:t>Αφαιρούμε το εικονίδιο της τρέχουσας εφαρμογής για το επόμενο extension.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91" id="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2" id="92"/>
          <p:cNvSpPr/>
          <p:nvPr>
            <p:ph type="title"/>
          </p:nvPr>
        </p:nvSpPr>
        <p:spPr>
          <a:xfrm>
            <a:off y="198437" x="457200"/>
            <a:ext cy="1143000" cx="8229600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 rtl="0" lvl="0">
              <a:buNone/>
            </a:pPr>
            <a:r>
              <a:rPr lang="el"/>
              <a:t>Αντί Gnome-Shell </a:t>
            </a:r>
          </a:p>
          <a:p>
            <a:pPr algn="ctr">
              <a:buNone/>
            </a:pPr>
            <a:r>
              <a:rPr lang="el"/>
              <a:t>προτιμήστε Fallback mode</a:t>
            </a:r>
          </a:p>
        </p:txBody>
      </p:sp>
      <p:sp>
        <p:nvSpPr>
          <p:cNvPr name="Shape 93" id="93"/>
          <p:cNvSpPr/>
          <p:nvPr/>
        </p:nvSpPr>
        <p:spPr>
          <a:xfrm>
            <a:off y="1500187" x="0"/>
            <a:ext cy="535781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93" id="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94" id="194"/>
          <p:cNvSpPr/>
          <p:nvPr/>
        </p:nvSpPr>
        <p:spPr>
          <a:xfrm>
            <a:off y="-35380" x="0"/>
            <a:ext cy="68930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98" id="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99" id="199"/>
          <p:cNvSpPr/>
          <p:nvPr/>
        </p:nvSpPr>
        <p:spPr>
          <a:xfrm>
            <a:off y="-11405" x="0"/>
            <a:ext cy="684733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03" id="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04" id="204"/>
          <p:cNvSpPr/>
          <p:nvPr/>
        </p:nvSpPr>
        <p:spPr>
          <a:xfrm>
            <a:off y="0" x="0"/>
            <a:ext cy="684737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08" id="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09" id="209"/>
          <p:cNvSpPr/>
          <p:nvPr/>
        </p:nvSpPr>
        <p:spPr>
          <a:xfrm>
            <a:off y="-39430" x="0"/>
            <a:ext cy="689299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210" id="210"/>
          <p:cNvSpPr/>
          <p:nvPr/>
        </p:nvSpPr>
        <p:spPr>
          <a:xfrm>
            <a:off y="2681573" x="1285375"/>
            <a:ext cy="399300" cx="65501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>
              <a:buNone/>
            </a:pPr>
            <a:r>
              <a:rPr lang="el" sz="1800" b="1"/>
              <a:t>Μπορείτε να αδειάζετε τον κάδο ανακύκλωσης εύκολα!!!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14" id="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15" id="215"/>
          <p:cNvSpPr/>
          <p:nvPr/>
        </p:nvSpPr>
        <p:spPr>
          <a:xfrm>
            <a:off y="-24350" x="0"/>
            <a:ext cy="6881587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19" id="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20" id="220"/>
          <p:cNvSpPr/>
          <p:nvPr/>
        </p:nvSpPr>
        <p:spPr>
          <a:xfrm>
            <a:off y="-12146" x="0"/>
            <a:ext cy="687016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221" id="221"/>
          <p:cNvSpPr/>
          <p:nvPr/>
        </p:nvSpPr>
        <p:spPr>
          <a:xfrm>
            <a:off y="855825" x="1933275"/>
            <a:ext cy="1266599" cx="5465700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>
              <a:buNone/>
            </a:pPr>
            <a:r>
              <a:rPr lang="el" sz="2400" b="1">
                <a:solidFill>
                  <a:schemeClr val="lt1"/>
                </a:solidFill>
              </a:rPr>
              <a:t>Για τους οπτικούς τύπους, εμφανίζεται το εικονίδιο της εφαρμογής επάνω στο παράθυρο.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25" id="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26" id="226"/>
          <p:cNvSpPr/>
          <p:nvPr/>
        </p:nvSpPr>
        <p:spPr>
          <a:xfrm>
            <a:off y="0" x="0"/>
            <a:ext cy="684735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227" id="227"/>
          <p:cNvSpPr/>
          <p:nvPr/>
        </p:nvSpPr>
        <p:spPr>
          <a:xfrm>
            <a:off y="2590300" x="924300"/>
            <a:ext cy="616200" cx="5716799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>
              <a:buNone/>
            </a:pPr>
            <a:r>
              <a:rPr lang="el" sz="1800" b="1"/>
              <a:t>Εξαφάνιση του ονόματος και εμφάνιση της κατάστασης στον Instant messager (Empathy).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31" id="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32" id="232"/>
          <p:cNvSpPr/>
          <p:nvPr/>
        </p:nvSpPr>
        <p:spPr>
          <a:xfrm>
            <a:off y="11024" x="0"/>
            <a:ext cy="6870177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36" id="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37" id="237"/>
          <p:cNvSpPr/>
          <p:nvPr/>
        </p:nvSpPr>
        <p:spPr>
          <a:xfrm>
            <a:off y="-23603" x="0"/>
            <a:ext cy="688160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41" id="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42" id="242"/>
          <p:cNvSpPr/>
          <p:nvPr/>
        </p:nvSpPr>
        <p:spPr>
          <a:xfrm>
            <a:off y="0" x="0"/>
            <a:ext cy="684735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97" id="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8" id="98"/>
          <p:cNvSpPr/>
          <p:nvPr>
            <p:ph type="title"/>
          </p:nvPr>
        </p:nvSpPr>
        <p:spPr>
          <a:xfrm>
            <a:off y="187012" x="457200"/>
            <a:ext cy="1143000" cx="8229600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 rtl="0" lvl="0">
              <a:buClr>
                <a:srgbClr val="000000"/>
              </a:buClr>
              <a:buSzPct val="30555"/>
              <a:buFont typeface="Arial"/>
              <a:buNone/>
            </a:pPr>
            <a:r>
              <a:rPr lang="el"/>
              <a:t>Αντί Gnome-Shell </a:t>
            </a:r>
          </a:p>
          <a:p>
            <a:pPr algn="ctr" rtl="0" lvl="0">
              <a:buClr>
                <a:srgbClr val="000000"/>
              </a:buClr>
              <a:buSzPct val="30555"/>
              <a:buFont typeface="Arial"/>
              <a:buNone/>
            </a:pPr>
            <a:r>
              <a:rPr lang="el"/>
              <a:t>προτιμήστε Fallback mode</a:t>
            </a:r>
          </a:p>
        </p:txBody>
      </p:sp>
      <p:sp>
        <p:nvSpPr>
          <p:cNvPr name="Shape 99" id="99"/>
          <p:cNvSpPr/>
          <p:nvPr>
            <p:ph type="body" idx="1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  <p:sp>
        <p:nvSpPr>
          <p:cNvPr name="Shape 100" id="100"/>
          <p:cNvSpPr/>
          <p:nvPr/>
        </p:nvSpPr>
        <p:spPr>
          <a:xfrm>
            <a:off y="1524000" x="0"/>
            <a:ext cy="535781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46" id="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47" id="247"/>
          <p:cNvSpPr/>
          <p:nvPr/>
        </p:nvSpPr>
        <p:spPr>
          <a:xfrm>
            <a:off y="1141" x="0"/>
            <a:ext cy="6870164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251" id="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52" id="252"/>
          <p:cNvSpPr/>
          <p:nvPr>
            <p:ph type="title"/>
          </p:nvPr>
        </p:nvSpPr>
        <p:spPr>
          <a:xfrm rot="-303791">
            <a:off y="-19952" x="9487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>
              <a:buNone/>
            </a:pPr>
            <a:r>
              <a:rPr lang="el" b="1">
                <a:solidFill>
                  <a:schemeClr val="lt2"/>
                </a:solidFill>
              </a:rPr>
              <a:t>Ελληνική κοινότητα GNOME</a:t>
            </a:r>
          </a:p>
        </p:txBody>
      </p:sp>
      <p:sp>
        <p:nvSpPr>
          <p:cNvPr name="Shape 253" id="253"/>
          <p:cNvSpPr/>
          <p:nvPr>
            <p:ph type="body" idx="1"/>
          </p:nvPr>
        </p:nvSpPr>
        <p:spPr>
          <a:xfrm>
            <a:off y="1246475" x="445800"/>
            <a:ext cy="4967700" cx="84236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indent="0" algn="ctr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l"/>
              <a:t>Δικτυακός τόπος</a:t>
            </a:r>
            <a:r>
              <a:rPr lang="el">
                <a:hlinkClick r:id="rId3"/>
              </a:rPr>
              <a:t> </a:t>
            </a:r>
          </a:p>
          <a:p>
            <a:pPr indent="0" algn="ctr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l" u="sng">
                <a:solidFill>
                  <a:schemeClr val="hlink"/>
                </a:solidFill>
                <a:hlinkClick r:id="rId4"/>
              </a:rPr>
              <a:t>http://www.gnome.gr/</a:t>
            </a:r>
            <a:r>
              <a:rPr lang="el">
                <a:solidFill>
                  <a:srgbClr val="000000"/>
                </a:solidFill>
              </a:rPr>
              <a:t> </a:t>
            </a:r>
          </a:p>
          <a:p>
            <a:r>
              <a:t/>
            </a:r>
          </a:p>
          <a:p>
            <a:pPr indent="0" algn="ctr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l" sz="2400"/>
              <a:t>Προώθηση του GNOME</a:t>
            </a:r>
          </a:p>
          <a:p>
            <a:r>
              <a:t/>
            </a:r>
          </a:p>
          <a:p>
            <a:pPr indent="0" algn="ctr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l" sz="2400"/>
              <a:t>Προσαρμογή του GNOME στα ελληνικά</a:t>
            </a:r>
          </a:p>
          <a:p>
            <a:r>
              <a:t/>
            </a:r>
          </a:p>
          <a:p>
            <a:pPr indent="0" algn="ctr" marL="0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l" sz="2400"/>
              <a:t>Ελληνική κοινότητα χρηστών GNOME</a:t>
            </a:r>
          </a:p>
          <a:p>
            <a:pPr algn="ctr" rtl="0" lvl="0">
              <a:buNone/>
            </a:pPr>
            <a:r>
              <a:rPr lang="el" sz="2400"/>
              <a:t>Γραφτείτε στη λίστα ταχυδρομείου (mailing list)</a:t>
            </a:r>
          </a:p>
          <a:p>
            <a:pPr algn="ctr">
              <a:buNone/>
            </a:pPr>
            <a:r>
              <a:rPr lang="el" sz="2400" u="sng">
                <a:solidFill>
                  <a:schemeClr val="hlink"/>
                </a:solidFill>
                <a:hlinkClick r:id="rId5"/>
              </a:rPr>
              <a:t>http://lists.gnome.gr/listinfo.cgi/team-gnome.gr</a:t>
            </a:r>
            <a:r>
              <a:rPr lang="el" sz="24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04" id="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5" id="105"/>
          <p:cNvSpPr/>
          <p:nvPr>
            <p:ph type="title"/>
          </p:nvPr>
        </p:nvSpPr>
        <p:spPr>
          <a:xfrm>
            <a:off y="187012" x="457200"/>
            <a:ext cy="1143000" cx="8229600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 rtl="0" lvl="0">
              <a:buClr>
                <a:srgbClr val="000000"/>
              </a:buClr>
              <a:buSzPct val="30555"/>
              <a:buFont typeface="Arial"/>
              <a:buNone/>
            </a:pPr>
            <a:r>
              <a:rPr lang="el"/>
              <a:t>Αντί Gnome-Shell </a:t>
            </a:r>
          </a:p>
          <a:p>
            <a:pPr algn="ctr" lvl="0">
              <a:buClr>
                <a:srgbClr val="000000"/>
              </a:buClr>
              <a:buSzPct val="30555"/>
              <a:buFont typeface="Arial"/>
              <a:buNone/>
            </a:pPr>
            <a:r>
              <a:rPr lang="el"/>
              <a:t>προτιμήστε Fallback mode</a:t>
            </a:r>
          </a:p>
        </p:txBody>
      </p:sp>
      <p:sp>
        <p:nvSpPr>
          <p:cNvPr name="Shape 106" id="106"/>
          <p:cNvSpPr/>
          <p:nvPr/>
        </p:nvSpPr>
        <p:spPr>
          <a:xfrm>
            <a:off y="1512093" x="0"/>
            <a:ext cy="535781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10" id="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1" id="111"/>
          <p:cNvSpPr/>
          <p:nvPr/>
        </p:nvSpPr>
        <p:spPr>
          <a:xfrm>
            <a:off y="4349" x="-14564"/>
            <a:ext cy="6849300" cx="918962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12" id="112"/>
          <p:cNvSpPr/>
          <p:nvPr>
            <p:ph type="title"/>
          </p:nvPr>
        </p:nvSpPr>
        <p:spPr>
          <a:xfrm>
            <a:off y="210175" x="465450"/>
            <a:ext cy="1143000" cx="8229600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algn="ctr">
              <a:buNone/>
            </a:pPr>
            <a:r>
              <a:rPr lang="el">
                <a:solidFill>
                  <a:srgbClr val="FFFFFF"/>
                </a:solidFill>
              </a:rPr>
              <a:t>Διαχείριση extensions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16" id="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7" id="117"/>
          <p:cNvSpPr/>
          <p:nvPr/>
        </p:nvSpPr>
        <p:spPr>
          <a:xfrm>
            <a:off y="0" x="0"/>
            <a:ext cy="6867793" cx="914400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18" id="118"/>
          <p:cNvSpPr/>
          <p:nvPr/>
        </p:nvSpPr>
        <p:spPr>
          <a:xfrm>
            <a:off y="365150" x="1198150"/>
            <a:ext cy="764399" cx="56825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algn="ctr">
              <a:buNone/>
            </a:pPr>
            <a:r>
              <a:rPr lang="el" sz="3000" b="1">
                <a:solidFill>
                  <a:schemeClr val="lt1"/>
                </a:solidFill>
              </a:rPr>
              <a:t>Τερματισμός Υπολογιστή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22" id="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3" id="123"/>
          <p:cNvSpPr/>
          <p:nvPr/>
        </p:nvSpPr>
        <p:spPr>
          <a:xfrm>
            <a:off y="0" x="0"/>
            <a:ext cy="6862911" cx="91386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24" id="124"/>
          <p:cNvSpPr/>
          <p:nvPr/>
        </p:nvSpPr>
        <p:spPr>
          <a:xfrm>
            <a:off y="2331150" x="152400"/>
            <a:ext cy="890999" cx="56201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algn="ctr">
              <a:buNone/>
            </a:pPr>
            <a:r>
              <a:rPr lang="el" sz="2400" b="1"/>
              <a:t>Για εγκατάσταση ενός extension απλά σύρετε τον διακόπτη...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28" id="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9" id="129"/>
          <p:cNvSpPr/>
          <p:nvPr/>
        </p:nvSpPr>
        <p:spPr>
          <a:xfrm>
            <a:off y="0" x="0"/>
            <a:ext cy="684735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30" id="130"/>
          <p:cNvSpPr/>
          <p:nvPr/>
        </p:nvSpPr>
        <p:spPr>
          <a:xfrm>
            <a:off y="2168075" x="775950"/>
            <a:ext cy="833100" cx="4781100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algn="ctr">
              <a:buNone/>
            </a:pPr>
            <a:r>
              <a:rPr lang="el" sz="2400" b="1">
                <a:solidFill>
                  <a:schemeClr val="lt1"/>
                </a:solidFill>
              </a:rPr>
              <a:t>Επιλέξτε Install για να εγκατασταθεί το πρόσθετο...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34" id="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5" id="135"/>
          <p:cNvSpPr/>
          <p:nvPr/>
        </p:nvSpPr>
        <p:spPr>
          <a:xfrm>
            <a:off y="0" x="0"/>
            <a:ext cy="6847346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name="Shape 136" id="136"/>
          <p:cNvSpPr/>
          <p:nvPr/>
        </p:nvSpPr>
        <p:spPr>
          <a:xfrm>
            <a:off y="2339263" x="376549"/>
            <a:ext cy="798899" cx="5271900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algn="ctr" rtl="0" lvl="0">
              <a:buNone/>
            </a:pPr>
            <a:r>
              <a:rPr lang="el" sz="1800" b="1"/>
              <a:t>Και μόλις εγκαταστήσατε τον διαχειριστή extensions (και όχι μόνο) </a:t>
            </a:r>
          </a:p>
          <a:p>
            <a:pPr algn="ctr">
              <a:buNone/>
            </a:pPr>
            <a:r>
              <a:rPr lang="el" sz="1800" b="1"/>
              <a:t>στο μενού του χρήστη.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Custom 432">
      <a:dk1>
        <a:srgbClr val="CA0001"/>
      </a:dk1>
      <a:lt1>
        <a:srgbClr val="ECE47C"/>
      </a:lt1>
      <a:dk2>
        <a:srgbClr val="000000"/>
      </a:dk2>
      <a:lt2>
        <a:srgbClr val="FFFFFF"/>
      </a:lt2>
      <a:accent1>
        <a:srgbClr val="E26F01"/>
      </a:accent1>
      <a:accent2>
        <a:srgbClr val="723C75"/>
      </a:accent2>
      <a:accent3>
        <a:srgbClr val="69B19F"/>
      </a:accent3>
      <a:accent4>
        <a:srgbClr val="BC5828"/>
      </a:accent4>
      <a:accent5>
        <a:srgbClr val="800000"/>
      </a:accent5>
      <a:accent6>
        <a:srgbClr val="333333"/>
      </a:accent6>
      <a:hlink>
        <a:srgbClr val="ECE47C"/>
      </a:hlink>
      <a:folHlink>
        <a:srgbClr val="FF51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</a:theme>
</file>